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5" r:id="rId11"/>
    <p:sldId id="264" r:id="rId12"/>
    <p:sldId id="267" r:id="rId13"/>
    <p:sldId id="268" r:id="rId14"/>
    <p:sldId id="269" r:id="rId15"/>
    <p:sldId id="273" r:id="rId16"/>
    <p:sldId id="270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7245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207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8006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2161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5631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43923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60457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47581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2378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4703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9336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D8BCC-23BA-4544-A913-C162144D5397}" type="datetimeFigureOut">
              <a:rPr lang="fr-CH" smtClean="0"/>
              <a:t>26.03.2017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DE9FB-3A2F-401C-B913-0DF093A14C7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7349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CH" sz="5400" b="1" dirty="0" smtClean="0">
                <a:solidFill>
                  <a:srgbClr val="00B0F0"/>
                </a:solidFill>
              </a:rPr>
              <a:t>La construction du barrage de </a:t>
            </a:r>
            <a:r>
              <a:rPr lang="fr-CH" sz="5400" b="1" dirty="0" err="1" smtClean="0">
                <a:solidFill>
                  <a:srgbClr val="00B0F0"/>
                </a:solidFill>
              </a:rPr>
              <a:t>Rossens</a:t>
            </a:r>
            <a:endParaRPr lang="fr-CH" sz="5400" b="1" dirty="0">
              <a:solidFill>
                <a:srgbClr val="00B0F0"/>
              </a:solidFill>
            </a:endParaRPr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>
          <a:xfrm>
            <a:off x="1524000" y="5025080"/>
            <a:ext cx="9144000" cy="232719"/>
          </a:xfrm>
        </p:spPr>
        <p:txBody>
          <a:bodyPr>
            <a:normAutofit fontScale="55000" lnSpcReduction="20000"/>
          </a:bodyPr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239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Avant la construction du barrage</a:t>
            </a:r>
            <a:endParaRPr lang="fr-CH" sz="3600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209" y="1825625"/>
            <a:ext cx="4329581" cy="4351338"/>
          </a:xfrm>
        </p:spPr>
      </p:pic>
    </p:spTree>
    <p:extLst>
      <p:ext uri="{BB962C8B-B14F-4D97-AF65-F5344CB8AC3E}">
        <p14:creationId xmlns:p14="http://schemas.microsoft.com/office/powerpoint/2010/main" val="182060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Début de la construction en 1945</a:t>
            </a:r>
            <a:endParaRPr lang="fr-CH" sz="3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948656"/>
            <a:ext cx="5715000" cy="4105275"/>
          </a:xfrm>
        </p:spPr>
      </p:pic>
    </p:spTree>
    <p:extLst>
      <p:ext uri="{BB962C8B-B14F-4D97-AF65-F5344CB8AC3E}">
        <p14:creationId xmlns:p14="http://schemas.microsoft.com/office/powerpoint/2010/main" val="95094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385887"/>
            <a:ext cx="571500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054100"/>
            <a:ext cx="76200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1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633537"/>
            <a:ext cx="571500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2" y="571500"/>
            <a:ext cx="566737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1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371600"/>
            <a:ext cx="5715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27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Remplissage du lac</a:t>
            </a:r>
            <a:endParaRPr lang="fr-CH" sz="3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815" y="1825625"/>
            <a:ext cx="2828369" cy="4351338"/>
          </a:xfrm>
        </p:spPr>
      </p:pic>
    </p:spTree>
    <p:extLst>
      <p:ext uri="{BB962C8B-B14F-4D97-AF65-F5344CB8AC3E}">
        <p14:creationId xmlns:p14="http://schemas.microsoft.com/office/powerpoint/2010/main" val="350574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162969"/>
            <a:ext cx="5715000" cy="3676650"/>
          </a:xfrm>
        </p:spPr>
      </p:pic>
    </p:spTree>
    <p:extLst>
      <p:ext uri="{BB962C8B-B14F-4D97-AF65-F5344CB8AC3E}">
        <p14:creationId xmlns:p14="http://schemas.microsoft.com/office/powerpoint/2010/main" val="130599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H" dirty="0" smtClean="0"/>
              <a:t>Dernières traversées du pont de </a:t>
            </a:r>
            <a:r>
              <a:rPr lang="fr-CH" dirty="0" err="1" smtClean="0"/>
              <a:t>Thusy</a:t>
            </a:r>
            <a:endParaRPr lang="fr-CH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220119"/>
            <a:ext cx="5715000" cy="3562350"/>
          </a:xfrm>
        </p:spPr>
      </p:pic>
    </p:spTree>
    <p:extLst>
      <p:ext uri="{BB962C8B-B14F-4D97-AF65-F5344CB8AC3E}">
        <p14:creationId xmlns:p14="http://schemas.microsoft.com/office/powerpoint/2010/main" val="176978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550" y="571500"/>
            <a:ext cx="56769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8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6262"/>
            <a:ext cx="5715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7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25" y="571500"/>
            <a:ext cx="56959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82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Inauguration du barrage au printemps 1948</a:t>
            </a:r>
            <a:endParaRPr lang="fr-CH" sz="3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088" y="1825625"/>
            <a:ext cx="4307824" cy="4351338"/>
          </a:xfrm>
        </p:spPr>
      </p:pic>
    </p:spTree>
    <p:extLst>
      <p:ext uri="{BB962C8B-B14F-4D97-AF65-F5344CB8AC3E}">
        <p14:creationId xmlns:p14="http://schemas.microsoft.com/office/powerpoint/2010/main" val="15478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6262"/>
            <a:ext cx="5715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Vue du barrage en 1956</a:t>
            </a:r>
            <a:endParaRPr lang="fr-CH" sz="3600" dirty="0"/>
          </a:p>
        </p:txBody>
      </p:sp>
      <p:pic>
        <p:nvPicPr>
          <p:cNvPr id="2050" name="Picture 2" descr="http://www.fr.ch/v_bcu/media/images/fonds/albl/albl0004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639" y="1825625"/>
            <a:ext cx="584072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10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Les ruines d’</a:t>
            </a:r>
            <a:r>
              <a:rPr lang="fr-CH" sz="3600" dirty="0" err="1" smtClean="0"/>
              <a:t>Ogoz</a:t>
            </a:r>
            <a:r>
              <a:rPr lang="fr-CH" sz="3600" dirty="0" smtClean="0"/>
              <a:t> avant la construction du barrage</a:t>
            </a:r>
            <a:endParaRPr lang="fr-CH" sz="3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003" y="1984439"/>
            <a:ext cx="6735403" cy="4193939"/>
          </a:xfrm>
        </p:spPr>
      </p:pic>
    </p:spTree>
    <p:extLst>
      <p:ext uri="{BB962C8B-B14F-4D97-AF65-F5344CB8AC3E}">
        <p14:creationId xmlns:p14="http://schemas.microsoft.com/office/powerpoint/2010/main" val="78611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3600" dirty="0" smtClean="0"/>
              <a:t>Les ruines d’</a:t>
            </a:r>
            <a:r>
              <a:rPr lang="fr-CH" sz="3600" dirty="0" err="1" smtClean="0"/>
              <a:t>Ogoz</a:t>
            </a:r>
            <a:r>
              <a:rPr lang="fr-CH" sz="3600" dirty="0" smtClean="0"/>
              <a:t> après la construction du barrage</a:t>
            </a:r>
            <a:endParaRPr lang="fr-CH" sz="3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1958181"/>
            <a:ext cx="5105400" cy="4086225"/>
          </a:xfrm>
        </p:spPr>
      </p:pic>
    </p:spTree>
    <p:extLst>
      <p:ext uri="{BB962C8B-B14F-4D97-AF65-F5344CB8AC3E}">
        <p14:creationId xmlns:p14="http://schemas.microsoft.com/office/powerpoint/2010/main" val="17990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53</Words>
  <Application>Microsoft Office PowerPoint</Application>
  <PresentationFormat>Grand écran</PresentationFormat>
  <Paragraphs>9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La construction du barrage de Rossens</vt:lpstr>
      <vt:lpstr>Avant la construction du barrage</vt:lpstr>
      <vt:lpstr>Début de la construction en 1945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Remplissage du lac</vt:lpstr>
      <vt:lpstr>Présentation PowerPoint</vt:lpstr>
      <vt:lpstr>Dernières traversées du pont de Thusy</vt:lpstr>
      <vt:lpstr>Présentation PowerPoint</vt:lpstr>
      <vt:lpstr>Présentation PowerPoint</vt:lpstr>
      <vt:lpstr>Présentation PowerPoint</vt:lpstr>
      <vt:lpstr>Inauguration du barrage au printemps 1948</vt:lpstr>
      <vt:lpstr>Présentation PowerPoint</vt:lpstr>
      <vt:lpstr>Vue du barrage en 1956</vt:lpstr>
      <vt:lpstr>Les ruines d’Ogoz avant la construction du barrage</vt:lpstr>
      <vt:lpstr>Les ruines d’Ogoz après la construction du barrage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construction du barrage de Rossens</dc:title>
  <dc:creator>Joceline</dc:creator>
  <cp:lastModifiedBy>Joceline</cp:lastModifiedBy>
  <cp:revision>6</cp:revision>
  <dcterms:created xsi:type="dcterms:W3CDTF">2017-03-26T12:37:03Z</dcterms:created>
  <dcterms:modified xsi:type="dcterms:W3CDTF">2017-03-26T13:13:07Z</dcterms:modified>
</cp:coreProperties>
</file>